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84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Praktijk Opleiders Cursus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58988"/>
            <a:ext cx="3600401" cy="312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83" y="3797184"/>
            <a:ext cx="3825347" cy="258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34543"/>
            <a:ext cx="2880320" cy="199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09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3816424" cy="1152128"/>
          </a:xfrm>
        </p:spPr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132856"/>
            <a:ext cx="8219256" cy="39933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Deze periode:</a:t>
            </a:r>
            <a:endParaRPr lang="nl-NL" dirty="0"/>
          </a:p>
          <a:p>
            <a:pPr>
              <a:buFont typeface="Arial" charset="0"/>
              <a:buChar char="•"/>
            </a:pPr>
            <a:r>
              <a:rPr lang="nl-NL" dirty="0" smtClean="0"/>
              <a:t>Leren en leerstijlen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Toepassen leren en leerstijlen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Communiceren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Conflicten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Instrueren 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Beoordelen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Afronden evaluatie</a:t>
            </a:r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3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78904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33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3816424" cy="1152128"/>
          </a:xfrm>
        </p:spPr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132856"/>
            <a:ext cx="8219256" cy="3993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Vandaag:</a:t>
            </a:r>
          </a:p>
          <a:p>
            <a:pPr marL="0" indent="0">
              <a:buNone/>
            </a:pPr>
            <a:r>
              <a:rPr lang="nl-NL" dirty="0" smtClean="0"/>
              <a:t>Instrueren</a:t>
            </a:r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3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2857500"/>
            <a:ext cx="3163788" cy="316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95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3816424" cy="1152128"/>
          </a:xfrm>
        </p:spPr>
        <p:txBody>
          <a:bodyPr/>
          <a:lstStyle/>
          <a:p>
            <a:r>
              <a:rPr lang="nl-NL" dirty="0" smtClean="0"/>
              <a:t>Instrueren</a:t>
            </a:r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838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2276872"/>
            <a:ext cx="8003232" cy="3384375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Lees en maak hoofdstuk 3 van het boek.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Zelf moet je een instructie geven aan de rest van de groep. Deze ga je vandaag voorbereiden. De docent maakt een planning.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714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C46ADCC2F05644B7D02251D0B05DD8" ma:contentTypeVersion="0" ma:contentTypeDescription="Een nieuw document maken." ma:contentTypeScope="" ma:versionID="48545e5bcbcfc831ec57747446726b7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a6cb616ae9e357dc57dbe7ea9ea085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FE41BD-483D-4241-98BE-5A67ECE132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7FB07B-76D0-4F45-8CCC-7FCB26EF0B3B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5944567-BA29-4A62-96E1-8C808E2527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59</Words>
  <Application>Microsoft Office PowerPoint</Application>
  <PresentationFormat>Diavoorstelling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Office-thema</vt:lpstr>
      <vt:lpstr>Praktijk Opleiders Cursus</vt:lpstr>
      <vt:lpstr>Programma</vt:lpstr>
      <vt:lpstr>Programma</vt:lpstr>
      <vt:lpstr>Instrueren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Praktijk Opleiders Cursus</dc:title>
  <dc:creator>Robert Soesman</dc:creator>
  <cp:lastModifiedBy>Piet Segers</cp:lastModifiedBy>
  <cp:revision>61</cp:revision>
  <dcterms:created xsi:type="dcterms:W3CDTF">2015-06-29T11:34:40Z</dcterms:created>
  <dcterms:modified xsi:type="dcterms:W3CDTF">2018-03-20T13:11:11Z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0x01010020C46ADCC2F05644B7D02251D0B05DD8</vt:lpwstr>
  </property>
</Properties>
</file>